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0FB1-3D87-418B-B5AD-CE2C0AB905BC}" type="datetimeFigureOut">
              <a:rPr lang="en-GB" smtClean="0"/>
              <a:t>12/09/2012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8799-566F-4602-AD6E-CA4E62DCCA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Algebra 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Collecting Like terms</a:t>
            </a:r>
          </a:p>
          <a:p>
            <a:r>
              <a:rPr lang="en-GB" dirty="0" smtClean="0"/>
              <a:t>Brackets</a:t>
            </a:r>
          </a:p>
          <a:p>
            <a:r>
              <a:rPr lang="en-GB" dirty="0" smtClean="0"/>
              <a:t>2 Brackets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tube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Collecting Like terms</a:t>
            </a:r>
          </a:p>
          <a:p>
            <a:r>
              <a:rPr lang="en-GB" dirty="0" smtClean="0"/>
              <a:t>Brackets</a:t>
            </a:r>
          </a:p>
          <a:p>
            <a:r>
              <a:rPr lang="en-GB" dirty="0" smtClean="0"/>
              <a:t>2 Brackets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Collecting like terms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1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115616" y="692696"/>
            <a:ext cx="3865161" cy="504753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Simplify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10a + 4a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2b + 7b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3a + a + 4a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11b – 4b 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14b – 5b + 4b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3a – 6a + 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Simplify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10a + 4b –a +5b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8a + 5a +5b – 3b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12b – 7a + 3b +a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2b – 8b –a + 9a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-13b + 4a -5b -4a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11a + 8b + 2c + 6a + 3b -2c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6b + 4b –a +6c + 5a – 4c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7c + 4b- 3b + a + 10c – 5a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10a + 4b + 7a + 10b – 17a – 14b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5b + 4c + 18c – 22a + z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5364088" y="1124744"/>
            <a:ext cx="3096344" cy="513986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14a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8a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-2a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9a + 9b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13a + 2b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15b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6a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8a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6b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-18b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17a + 11b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4a + 10b + 2c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-4a + b + 17c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0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5b + 22c -22a + z</a:t>
            </a:r>
            <a:endParaRPr kumimoji="0" lang="en-GB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Century Gothic" pitchFamily="34" charset="0"/>
              </a:rPr>
              <a:t>Brackets</a:t>
            </a:r>
            <a:endParaRPr lang="en-GB" sz="2800" b="1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1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512" y="682243"/>
            <a:ext cx="6400598" cy="5262979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Remove the brackets from these expression by multiplying them out: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2(x +5)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6(2x +7)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8(4x -2)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5(3x -9)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2(4 -2x)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8(3 – 4x)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x(x + 3)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x(2x +9)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x(4x -7)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2x(9 -5x)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Multiply out the brackets: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x(3x</a:t>
            </a:r>
            <a:r>
              <a:rPr kumimoji="0" lang="en-GB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+ 5)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2x(5x</a:t>
            </a:r>
            <a:r>
              <a:rPr kumimoji="0" lang="en-GB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+ 6)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5x(3x</a:t>
            </a:r>
            <a:r>
              <a:rPr kumimoji="0" lang="en-GB" sz="16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- 7)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Multiply out the brackets and simplify: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3(x + 4) + 4(x-6)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7(x + 7) + 5(2x-8)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3(4x + 1) + 2(6x-9)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5(5x - 4) - 4(3x-6)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2(13  -4x) - 9(x+ 6)</a:t>
            </a: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6623720" y="620688"/>
            <a:ext cx="2520280" cy="566308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sz="2800" b="1" dirty="0" smtClean="0">
                <a:latin typeface="Comic Sans MS" pitchFamily="66" charset="0"/>
                <a:cs typeface="Times New Roman" pitchFamily="18" charset="0"/>
              </a:rPr>
              <a:t>ANSWERS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2X + 10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12X + 42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32X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16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15X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45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24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32X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+ 3X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+ 9X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7X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18X-10X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+ 5X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10X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+ 12X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15X</a:t>
            </a:r>
            <a:r>
              <a:rPr kumimoji="0" lang="en-GB" sz="1600" b="1" i="0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-35X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7X  - 12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17X  + 9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24X  - 15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13X + 4</a:t>
            </a:r>
            <a:endParaRPr kumimoji="0" lang="en-GB" sz="1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6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28-17X</a:t>
            </a:r>
            <a:endParaRPr kumimoji="0" lang="en-GB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Two Brackets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1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944" t="22266" r="29722" b="15719"/>
          <a:stretch>
            <a:fillRect/>
          </a:stretch>
        </p:blipFill>
        <p:spPr bwMode="auto">
          <a:xfrm>
            <a:off x="0" y="764704"/>
            <a:ext cx="6300192" cy="5188872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6516216" y="1345704"/>
            <a:ext cx="2627784" cy="3847207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x2+12x+35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x2+10x + 21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+ 5x + 6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+ 6x + 8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+ 9x + 8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49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12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+ 8x -20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x2 -17x + 72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 -10x + 24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6x2+15x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9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8x2 + 76x -40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9x2-71x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8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48x + 42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9x2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37x + 4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 + 12x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28x2  + 21x  -49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12x2 -36x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</a:t>
            </a:r>
            <a:endParaRPr kumimoji="0" lang="en-GB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15x2 + 10x 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25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16216" y="571334"/>
            <a:ext cx="2627784" cy="538609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Answers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x2+12x+35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x2+10x + 21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+ 5x + 6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+ 6x + 8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+ 9x + 8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49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12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+ 8x -20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x2 -17x + 72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x2  -10x + 24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6x2+15x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9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8x2 + 76x -40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9x2-71x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8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48x + 42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9x2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37x + 4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6x2 + 12x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28x2  + 21x  -49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685800" marR="0" lvl="1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12x2 -36x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48</a:t>
            </a:r>
            <a:endParaRPr kumimoji="0" lang="en-GB" sz="11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15x2 + 10x 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GB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25</a:t>
            </a:r>
            <a:endParaRPr kumimoji="0" lang="en-GB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527</Words>
  <Application>Microsoft Office PowerPoint</Application>
  <PresentationFormat>On-screen Show (4:3)</PresentationFormat>
  <Paragraphs>142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Algebra 1</vt:lpstr>
      <vt:lpstr>You tube support</vt:lpstr>
      <vt:lpstr>Collecting like terms</vt:lpstr>
      <vt:lpstr>Brackets</vt:lpstr>
      <vt:lpstr>Two Brackets</vt:lpstr>
    </vt:vector>
  </TitlesOfParts>
  <Company>Featherstone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</dc:title>
  <dc:creator>NBradfor</dc:creator>
  <cp:lastModifiedBy>NBradfor</cp:lastModifiedBy>
  <cp:revision>9</cp:revision>
  <dcterms:created xsi:type="dcterms:W3CDTF">2012-09-12T08:36:55Z</dcterms:created>
  <dcterms:modified xsi:type="dcterms:W3CDTF">2012-09-12T09:17:21Z</dcterms:modified>
</cp:coreProperties>
</file>