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7FEF-164C-4086-819C-7450631007C6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0182-5FFB-4C14-B658-8182B38ECD6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playlist?list=PLF1YRENGXUXvhpUmNIjyn2wEdh8fcaVeZ&amp;feature=view_al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Factors Multiples and products of Primes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tube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Playlist click </a:t>
            </a:r>
            <a:r>
              <a:rPr lang="en-GB" dirty="0" smtClean="0">
                <a:hlinkClick r:id="rId2"/>
              </a:rPr>
              <a:t>here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sz="4800" dirty="0" smtClean="0">
                <a:latin typeface="Century Gothic" pitchFamily="34" charset="0"/>
              </a:rPr>
              <a:t>Factors and HCF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3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Find all the factors of the following numbers: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20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24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27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32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40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50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56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120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200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 only has 2 factors (1 and 2), how many numbers can you find between 1 and 30 which have exactly 2 factors? (these are called prime numbers)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Find the highest common factors of the following pairs of numbers: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18 and 54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25 and 45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12 and 18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27 and 108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30 and 75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Find the HCF of these pairs of numbers: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90 and 450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96 and 480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39 and 195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5039544" y="476672"/>
            <a:ext cx="4104456" cy="62472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1,2,4,5,10,20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1,2,3,4,6,8,12,24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1,3,9,27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1,2,4,8,16,32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1,2,4,5,8,10,20,40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1,2,5,10,25,50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1,2,4,6,7,8,14,28,56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1,2,3,4,5,6,10,12,20,24,30,40,60,120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1,2,4,5,10,20,40,50,100,200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2,3,5,7,11,13,17,19,23,29 (10 of them)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12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GB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1200" b="1" u="sng" dirty="0" smtClean="0">
                <a:latin typeface="Comic Sans MS" pitchFamily="66" charset="0"/>
                <a:cs typeface="Times New Roman" pitchFamily="18" charset="0"/>
              </a:rPr>
              <a:t>18</a:t>
            </a:r>
            <a:endParaRPr kumimoji="0" lang="en-GB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27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15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1200" b="1" u="sng" dirty="0" smtClean="0">
                <a:latin typeface="Comic Sans MS" pitchFamily="66" charset="0"/>
                <a:cs typeface="Times New Roman" pitchFamily="18" charset="0"/>
              </a:rPr>
              <a:t>    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90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96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39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sz="4800" dirty="0" smtClean="0">
                <a:latin typeface="Century Gothic" pitchFamily="34" charset="0"/>
              </a:rPr>
              <a:t>Factor Trees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3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67544" y="1424972"/>
            <a:ext cx="867645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Draw factor trees for the following numbers: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48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81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75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1800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Using your factor trees from question 1, write the numbers as products of their prime factors 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5831632" y="764704"/>
            <a:ext cx="3312368" cy="4955203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Answers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x5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 x 2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 x 2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 x 3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x 5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 x 5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 x 5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x 3 x 5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x 5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x 3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x 5</a:t>
            </a:r>
            <a:r>
              <a:rPr kumimoji="0" lang="en-GB" sz="24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GB" sz="4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sz="4800" dirty="0" smtClean="0">
                <a:latin typeface="Century Gothic" pitchFamily="34" charset="0"/>
              </a:rPr>
              <a:t>HCF and LCM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3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79512" y="1587564"/>
            <a:ext cx="4464496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Find the Highest Common Factor of these numbers: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 and 30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 and 20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 and 24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 and 36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 and 30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28 and 70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 and 65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38 and 57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60033" y="1577119"/>
            <a:ext cx="4104456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Find the Lowest Common Multiple of these numbers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and 7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 and 6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 and 8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 and 4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 and 5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 and 21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2.2 and 5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0.4 and 7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7452320" y="2852936"/>
            <a:ext cx="1331640" cy="3323987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42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12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40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20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80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42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55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14</a:t>
            </a:r>
            <a:endParaRPr kumimoji="0" lang="en-GB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767281"/>
            <a:ext cx="1709936" cy="3046988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6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5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8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12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10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14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13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3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302</Words>
  <Application>Microsoft Office PowerPoint</Application>
  <PresentationFormat>On-screen Show (4:3)</PresentationFormat>
  <Paragraphs>112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Factors Multiples and products of Primes</vt:lpstr>
      <vt:lpstr>You tube support</vt:lpstr>
      <vt:lpstr>Factors and HCF</vt:lpstr>
      <vt:lpstr>Factor Trees</vt:lpstr>
      <vt:lpstr>HCF and LCM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Multiples and products of Primes</dc:title>
  <dc:creator>NBradfor</dc:creator>
  <cp:lastModifiedBy>NBradfor</cp:lastModifiedBy>
  <cp:revision>3</cp:revision>
  <dcterms:created xsi:type="dcterms:W3CDTF">2012-09-12T08:06:40Z</dcterms:created>
  <dcterms:modified xsi:type="dcterms:W3CDTF">2012-09-12T08:17:56Z</dcterms:modified>
</cp:coreProperties>
</file>