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131-C81C-4F64-9C67-4AAF630B85A8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879A-E1AC-47B2-BBF8-3CD7B861C8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131-C81C-4F64-9C67-4AAF630B85A8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879A-E1AC-47B2-BBF8-3CD7B861C8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131-C81C-4F64-9C67-4AAF630B85A8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879A-E1AC-47B2-BBF8-3CD7B861C8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131-C81C-4F64-9C67-4AAF630B85A8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879A-E1AC-47B2-BBF8-3CD7B861C8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131-C81C-4F64-9C67-4AAF630B85A8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879A-E1AC-47B2-BBF8-3CD7B861C8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131-C81C-4F64-9C67-4AAF630B85A8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879A-E1AC-47B2-BBF8-3CD7B861C8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131-C81C-4F64-9C67-4AAF630B85A8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879A-E1AC-47B2-BBF8-3CD7B861C8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131-C81C-4F64-9C67-4AAF630B85A8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879A-E1AC-47B2-BBF8-3CD7B861C8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131-C81C-4F64-9C67-4AAF630B85A8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879A-E1AC-47B2-BBF8-3CD7B861C8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131-C81C-4F64-9C67-4AAF630B85A8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879A-E1AC-47B2-BBF8-3CD7B861C8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131-C81C-4F64-9C67-4AAF630B85A8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879A-E1AC-47B2-BBF8-3CD7B861C8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B4131-C81C-4F64-9C67-4AAF630B85A8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D879A-E1AC-47B2-BBF8-3CD7B861C88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n-GB" dirty="0" smtClean="0"/>
              <a:t>Probability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17526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The Probability Scale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Probability as Fractions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Listing Outcomes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Sample Space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5" name="Picture 1"/>
          <p:cNvPicPr>
            <a:picLocks noChangeAspect="1" noChangeArrowheads="1"/>
          </p:cNvPicPr>
          <p:nvPr/>
        </p:nvPicPr>
        <p:blipFill>
          <a:blip r:embed="rId2" cstate="print"/>
          <a:srcRect l="27434" t="27844" r="26674" b="12766"/>
          <a:stretch>
            <a:fillRect/>
          </a:stretch>
        </p:blipFill>
        <p:spPr bwMode="auto">
          <a:xfrm>
            <a:off x="179512" y="764704"/>
            <a:ext cx="7165304" cy="5213379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entury Gothic" pitchFamily="34" charset="0"/>
              </a:rPr>
              <a:t>The Probability Line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13" name="Rectangle 12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4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779912" y="4365104"/>
            <a:ext cx="1656184" cy="212365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ANSWERS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200" b="1" dirty="0" smtClean="0">
                <a:latin typeface="Comic Sans MS" pitchFamily="66" charset="0"/>
                <a:cs typeface="Times New Roman" pitchFamily="18" charset="0"/>
              </a:rPr>
              <a:t>2.  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GB" sz="1200" b="1" dirty="0" smtClean="0">
                <a:latin typeface="Comic Sans MS" pitchFamily="66" charset="0"/>
                <a:cs typeface="Times New Roman" pitchFamily="18" charset="0"/>
              </a:rPr>
              <a:t>0.1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GB" sz="1200" b="1" dirty="0" smtClean="0">
                <a:latin typeface="Comic Sans MS" pitchFamily="66" charset="0"/>
                <a:cs typeface="Times New Roman" pitchFamily="18" charset="0"/>
              </a:rPr>
              <a:t>0.5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GB" sz="1200" b="1" dirty="0" smtClean="0">
                <a:latin typeface="Comic Sans MS" pitchFamily="66" charset="0"/>
                <a:cs typeface="Times New Roman" pitchFamily="18" charset="0"/>
              </a:rPr>
              <a:t>0.2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GB" sz="1200" b="1" dirty="0" smtClean="0">
                <a:latin typeface="Comic Sans MS" pitchFamily="66" charset="0"/>
                <a:cs typeface="Times New Roman" pitchFamily="18" charset="0"/>
              </a:rPr>
              <a:t>0.2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GB" sz="1200" b="1" dirty="0" smtClean="0">
                <a:latin typeface="Comic Sans MS" pitchFamily="66" charset="0"/>
                <a:cs typeface="Times New Roman" pitchFamily="18" charset="0"/>
              </a:rPr>
              <a:t>0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GB" sz="1200" b="1" dirty="0" smtClean="0">
                <a:latin typeface="Comic Sans MS" pitchFamily="66" charset="0"/>
                <a:cs typeface="Times New Roman" pitchFamily="18" charset="0"/>
              </a:rPr>
              <a:t>1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GB" sz="1200" b="1" dirty="0" smtClean="0">
                <a:latin typeface="Comic Sans MS" pitchFamily="66" charset="0"/>
                <a:cs typeface="Times New Roman" pitchFamily="18" charset="0"/>
              </a:rPr>
              <a:t>0.4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GB" sz="1200" b="1" dirty="0" smtClean="0">
                <a:latin typeface="Comic Sans MS" pitchFamily="66" charset="0"/>
                <a:cs typeface="Times New Roman" pitchFamily="18" charset="0"/>
              </a:rPr>
              <a:t>0.6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entury Gothic" pitchFamily="34" charset="0"/>
              </a:rPr>
              <a:t>Probability as Fractions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13" name="Rectangle 12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4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25953" name="Rectangle 1"/>
          <p:cNvSpPr>
            <a:spLocks noChangeArrowheads="1"/>
          </p:cNvSpPr>
          <p:nvPr/>
        </p:nvSpPr>
        <p:spPr bwMode="auto">
          <a:xfrm>
            <a:off x="0" y="836712"/>
            <a:ext cx="4644008" cy="452431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 have some counters in a bag. There are 3 blue, 5 red and 2 green. What is the probability I pick out: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blue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red 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green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purple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blue or red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red or green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 am picking my socks at random today, I have 4 pairs with stripes on, 10 with spots, 5 with clowns and 1 with maths pictures. What is the probability I will pick out: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Spotty socks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Clown socks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Maths Socks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Clown or spotty socks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Maths or stripe socks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4932040" y="980728"/>
            <a:ext cx="3744416" cy="403187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 I have a pack of card (without jokers) what is the probability I pick: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Red card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heart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Club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heart or a club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2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King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picture card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number card smaller than 6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number card greater than 6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 even number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 odd number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red number 3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black Queen or red Jack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King of Hearts or a 5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487816" y="446276"/>
            <a:ext cx="1656184" cy="6340197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ANSWERS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1400" b="1" i="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1" i="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3/10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½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1/5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0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4/5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7/10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½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¼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1/20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¾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½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¼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¼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½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1/13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1/13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4/13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4/13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4/13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5/13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4/13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1/26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1/13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5/52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If I flip a coin and roll a dice, list all the possible outcomes I could get.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I spin two fair spinners number 1 to 3.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Copy and complete the table to show all the possible outcomes.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endParaRPr lang="en-GB" dirty="0" smtClean="0">
              <a:latin typeface="Century Gothic" pitchFamily="34" charset="0"/>
              <a:cs typeface="Times New Roman" pitchFamily="18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Times New Roman" pitchFamily="18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dirty="0" smtClean="0">
              <a:latin typeface="Century Gothic" pitchFamily="34" charset="0"/>
              <a:cs typeface="Times New Roman" pitchFamily="18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dirty="0" smtClean="0">
              <a:latin typeface="Century Gothic" pitchFamily="34" charset="0"/>
              <a:cs typeface="Times New Roman" pitchFamily="18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When I have breakfast I have a drink and something to eat. The drinks I choose from are tea, coffee and juice and I eat a bagel, toast or cereal. Write down all the different combinations I could have for breakfast.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If I toss 1 coin there are 2 possible outcomes, find the number of outcomes for: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2 coins		b. 3 coins	c. 4 coins	d. X coins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Lucy, Amy and George are going to have their photo taken so they sit in a line: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How many different ways could they order themselves?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Andy joins them, how many different ways could they order themselves now?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entury Gothic" pitchFamily="34" charset="0"/>
              </a:rPr>
              <a:t>Listing Outcomes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13" name="Rectangle 12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4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47664" y="1916832"/>
          <a:ext cx="7056784" cy="866390"/>
        </p:xfrm>
        <a:graphic>
          <a:graphicData uri="http://schemas.openxmlformats.org/drawingml/2006/table">
            <a:tbl>
              <a:tblPr/>
              <a:tblGrid>
                <a:gridCol w="3255190"/>
                <a:gridCol w="2637772"/>
                <a:gridCol w="1163822"/>
              </a:tblGrid>
              <a:tr h="28803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entury Gothic"/>
                          <a:ea typeface="Calibri"/>
                          <a:cs typeface="Times New Roman"/>
                        </a:rPr>
                        <a:t>Spinner 1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entury Gothic"/>
                          <a:ea typeface="Calibri"/>
                          <a:cs typeface="Times New Roman"/>
                        </a:rPr>
                        <a:t>Spinner 2 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entury Gothic"/>
                          <a:ea typeface="Calibri"/>
                          <a:cs typeface="Times New Roman"/>
                        </a:rPr>
                        <a:t>Total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012160" y="0"/>
            <a:ext cx="3131840" cy="649408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600" b="1" i="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ANSWERS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1600" b="1" i="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600" b="1" i="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H1,H2,H3,H4,H5,H6,T1,T2,T3,T4,T5,T6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1+1=2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1+2=3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1+3=4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2+1=3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2+2=4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2+3=5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3+1=4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3+2=5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3+3=6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Tb,Tt,Tc,Cb,Ct,Cc,Jb,Jt,Jc</a:t>
            </a:r>
            <a:endParaRPr lang="en-GB" sz="1600" b="1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4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8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64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GB" sz="1600" b="1" baseline="30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x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600" b="1" baseline="30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1600" b="1" dirty="0" smtClean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600" b="1" dirty="0" smtClean="0">
                <a:latin typeface="Comic Sans MS" pitchFamily="66" charset="0"/>
                <a:cs typeface="Times New Roman" pitchFamily="18" charset="0"/>
              </a:rPr>
              <a:t>6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600" b="1" dirty="0" smtClean="0">
                <a:latin typeface="Comic Sans MS" pitchFamily="66" charset="0"/>
                <a:cs typeface="Times New Roman" pitchFamily="18" charset="0"/>
              </a:rPr>
              <a:t>24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entury Gothic" pitchFamily="34" charset="0"/>
              </a:rPr>
              <a:t>Sample Space Diagrams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13" name="Rectangle 12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4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15713" name="Picture 1"/>
          <p:cNvPicPr>
            <a:picLocks noChangeAspect="1" noChangeArrowheads="1"/>
          </p:cNvPicPr>
          <p:nvPr/>
        </p:nvPicPr>
        <p:blipFill>
          <a:blip r:embed="rId2" cstate="print"/>
          <a:srcRect l="26838" t="23250" r="24460" b="12766"/>
          <a:stretch>
            <a:fillRect/>
          </a:stretch>
        </p:blipFill>
        <p:spPr bwMode="auto">
          <a:xfrm>
            <a:off x="0" y="620688"/>
            <a:ext cx="7020272" cy="518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12160" y="286970"/>
            <a:ext cx="3131840" cy="641714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ANSWERS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1200150" lvl="2" indent="-285750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1/36</a:t>
            </a:r>
          </a:p>
          <a:p>
            <a:pPr marL="1200150" lvl="2" indent="-285750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1/12</a:t>
            </a:r>
          </a:p>
          <a:p>
            <a:pPr marL="1200150" lvl="2" indent="-285750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1/9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7, it appears the most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0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1143000" lvl="2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6/25</a:t>
            </a:r>
          </a:p>
          <a:p>
            <a:pPr marL="1143000" lvl="2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19/25</a:t>
            </a:r>
          </a:p>
          <a:p>
            <a:pPr marL="1143000" lvl="2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9/25</a:t>
            </a:r>
          </a:p>
          <a:p>
            <a:pPr marL="1143000" lvl="2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8/25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sz="2000" b="1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395</Words>
  <Application>Microsoft Office PowerPoint</Application>
  <PresentationFormat>On-screen Show (4:3)</PresentationFormat>
  <Paragraphs>138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Probability 1</vt:lpstr>
      <vt:lpstr>The Probability Line</vt:lpstr>
      <vt:lpstr>Probability as Fractions</vt:lpstr>
      <vt:lpstr>Listing Outcomes</vt:lpstr>
      <vt:lpstr>Sample Space Diagrams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1</dc:title>
  <dc:creator>NBradfor</dc:creator>
  <cp:lastModifiedBy>NBradfor</cp:lastModifiedBy>
  <cp:revision>2</cp:revision>
  <dcterms:created xsi:type="dcterms:W3CDTF">2012-10-02T15:48:53Z</dcterms:created>
  <dcterms:modified xsi:type="dcterms:W3CDTF">2012-10-02T15:57:12Z</dcterms:modified>
</cp:coreProperties>
</file>