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2D5262-A49D-4A67-ADD5-AECEC2C41D05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1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0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8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97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01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2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91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6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1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40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8C670-4A0F-46E0-A95F-21F009EB9125}" type="datetimeFigureOut">
              <a:rPr lang="en-GB" smtClean="0"/>
              <a:t>16/01/2011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23520-0374-415C-827E-C9402375DC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9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33"/>
          <a:stretch/>
        </p:blipFill>
        <p:spPr bwMode="auto">
          <a:xfrm>
            <a:off x="683568" y="1268760"/>
            <a:ext cx="7920880" cy="514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992888" cy="7920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Rules of Logs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75072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Solving equations using logs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You can solve equations involving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 smtClean="0"/>
                  <a:t> by ‘taking logs’.</a:t>
                </a:r>
              </a:p>
              <a:p>
                <a:r>
                  <a:rPr lang="en-GB" dirty="0" smtClean="0"/>
                  <a:t>Example 1: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=60</m:t>
                    </m:r>
                  </m:oMath>
                </a14:m>
                <a:endParaRPr lang="en-GB" b="0" dirty="0" smtClean="0"/>
              </a:p>
              <a:p>
                <a:r>
                  <a:rPr lang="en-GB" dirty="0" smtClean="0"/>
                  <a:t>Example 2: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  <m:r>
                          <a:rPr lang="en-GB" b="0" i="1" smtClean="0">
                            <a:latin typeface="Cambria Math"/>
                          </a:rPr>
                          <m:t>−3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=12</m:t>
                    </m:r>
                  </m:oMath>
                </a14:m>
                <a:endParaRPr lang="en-GB" b="0" dirty="0" smtClean="0"/>
              </a:p>
              <a:p>
                <a:r>
                  <a:rPr lang="en-GB" dirty="0" smtClean="0"/>
                  <a:t>Example 3: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6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b="0" i="1" smtClean="0">
                        <a:latin typeface="Cambria Math"/>
                      </a:rPr>
                      <m:t>−15=0</m:t>
                    </m:r>
                  </m:oMath>
                </a14:m>
                <a:endParaRPr lang="en-GB" b="0" dirty="0" smtClean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Solving equations involving logs</a:t>
                </a:r>
              </a:p>
              <a:p>
                <a:r>
                  <a:rPr lang="en-GB" dirty="0" smtClean="0"/>
                  <a:t>Example: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en-GB" b="0" i="1" smtClean="0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GB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  <m:r>
                          <a:rPr lang="en-GB" b="0" i="1" smtClean="0">
                            <a:latin typeface="Cambria Math"/>
                          </a:rPr>
                          <m:t>+3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695" r="-2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42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51355"/>
            <a:ext cx="80200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324" y="280120"/>
            <a:ext cx="471457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09998" y="2636931"/>
                <a:ext cx="7806417" cy="3074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Example: 	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GB" sz="2400" b="0" i="1" smtClean="0">
                            <a:latin typeface="Cambria Math"/>
                          </a:rPr>
                          <m:t>7</m:t>
                        </m:r>
                      </m:e>
                    </m:func>
                  </m:oMath>
                </a14:m>
                <a:r>
                  <a:rPr lang="en-GB" sz="2400" dirty="0" smtClean="0"/>
                  <a:t>. </a:t>
                </a:r>
              </a:p>
              <a:p>
                <a:endParaRPr lang="en-GB" sz="24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7</m:t>
                          </m:r>
                        </m:e>
                      </m:func>
                      <m:r>
                        <a:rPr lang="en-GB" sz="24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7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GB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24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GB" sz="2400" b="0" i="1" smtClean="0">
                                      <a:latin typeface="Cambria Math"/>
                                    </a:rPr>
                                    <m:t>10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  <m:r>
                        <a:rPr lang="en-GB" sz="2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2400" b="0" dirty="0" smtClean="0"/>
              </a:p>
              <a:p>
                <a:endParaRPr lang="en-GB" sz="2400" dirty="0" smtClean="0"/>
              </a:p>
              <a:p>
                <a:r>
                  <a:rPr lang="en-GB" sz="2400" dirty="0" smtClean="0"/>
                  <a:t>This can be evaluated on a calculator using the log button.</a:t>
                </a:r>
              </a:p>
              <a:p>
                <a:endParaRPr lang="en-GB" sz="2400" dirty="0"/>
              </a:p>
              <a:p>
                <a:r>
                  <a:rPr lang="en-GB" sz="2400" dirty="0" smtClean="0"/>
                  <a:t>Challenge:</a:t>
                </a:r>
                <a:endParaRPr lang="en-GB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98" y="2636931"/>
                <a:ext cx="7806417" cy="3074496"/>
              </a:xfrm>
              <a:prstGeom prst="rect">
                <a:avLst/>
              </a:prstGeom>
              <a:blipFill rotWithShape="1">
                <a:blip r:embed="rId4"/>
                <a:stretch>
                  <a:fillRect l="-1250" t="-1587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6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3600" dirty="0" smtClean="0"/>
                  <a:t>What does the graph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3600" i="1" dirty="0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3600" i="0" dirty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GB" sz="3600" b="0" i="1" dirty="0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3600" dirty="0" smtClean="0"/>
                  <a:t> look like?</a:t>
                </a:r>
                <a:endParaRPr lang="en-GB" sz="36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038141"/>
              </p:ext>
            </p:extLst>
          </p:nvPr>
        </p:nvGraphicFramePr>
        <p:xfrm>
          <a:off x="457200" y="1600200"/>
          <a:ext cx="821925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251"/>
                <a:gridCol w="1113317"/>
                <a:gridCol w="864096"/>
                <a:gridCol w="936104"/>
                <a:gridCol w="936104"/>
                <a:gridCol w="1008112"/>
                <a:gridCol w="720080"/>
                <a:gridCol w="814944"/>
                <a:gridCol w="91325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Log 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3212976"/>
            <a:ext cx="316835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An extra row showing x as a power of 10 may be useful!</a:t>
            </a:r>
            <a:endParaRPr lang="en-GB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187624" y="2708920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283968" y="4541440"/>
                <a:ext cx="3024336" cy="73424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How is this graph linked to the graph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𝑦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2000" dirty="0" smtClean="0"/>
                  <a:t>?</a:t>
                </a:r>
                <a:endParaRPr lang="en-GB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541440"/>
                <a:ext cx="3024336" cy="7342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21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Rules of Logs</vt:lpstr>
      <vt:lpstr>Solving equations using logs</vt:lpstr>
      <vt:lpstr>PowerPoint Presentation</vt:lpstr>
      <vt:lpstr>What does the graph of log⁡x look like?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of Logs</dc:title>
  <dc:creator>Frances</dc:creator>
  <cp:lastModifiedBy>Frances</cp:lastModifiedBy>
  <cp:revision>10</cp:revision>
  <dcterms:created xsi:type="dcterms:W3CDTF">2011-01-16T16:06:12Z</dcterms:created>
  <dcterms:modified xsi:type="dcterms:W3CDTF">2011-01-16T19:45:16Z</dcterms:modified>
</cp:coreProperties>
</file>