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3535-D0DF-4E59-9F12-1672B1DB168E}" type="datetimeFigureOut">
              <a:rPr lang="en-GB" smtClean="0"/>
              <a:pPr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39C8-4998-42DE-9FF2-47303D65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2656"/>
            <a:ext cx="8153400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Transformation Ballet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1094656"/>
            <a:ext cx="2088232" cy="4998640"/>
          </a:xfrm>
          <a:prstGeom prst="roundRect">
            <a:avLst>
              <a:gd name="adj" fmla="val 7194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99792" y="1094656"/>
            <a:ext cx="2088232" cy="4998640"/>
          </a:xfrm>
          <a:prstGeom prst="roundRect">
            <a:avLst>
              <a:gd name="adj" fmla="val 7194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539552" y="908720"/>
            <a:ext cx="1944216" cy="2448272"/>
            <a:chOff x="539552" y="908720"/>
            <a:chExt cx="1944216" cy="2448272"/>
          </a:xfrm>
        </p:grpSpPr>
        <p:pic>
          <p:nvPicPr>
            <p:cNvPr id="228354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12496" r="50017"/>
            <a:stretch>
              <a:fillRect/>
            </a:stretch>
          </p:blipFill>
          <p:spPr bwMode="auto">
            <a:xfrm>
              <a:off x="673971" y="908720"/>
              <a:ext cx="1665781" cy="2448272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554066" y="1138696"/>
              <a:ext cx="504056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2132856"/>
              <a:ext cx="504056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79712" y="2276872"/>
              <a:ext cx="504056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79712" y="1268760"/>
              <a:ext cx="50405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560" y="1700808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3160868" y="764704"/>
            <a:ext cx="1051092" cy="2746619"/>
            <a:chOff x="3160868" y="764704"/>
            <a:chExt cx="1051092" cy="2746619"/>
          </a:xfrm>
        </p:grpSpPr>
        <p:pic>
          <p:nvPicPr>
            <p:cNvPr id="7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/>
            <a:stretch>
              <a:fillRect/>
            </a:stretch>
          </p:blipFill>
          <p:spPr bwMode="auto">
            <a:xfrm>
              <a:off x="3275856" y="764704"/>
              <a:ext cx="936104" cy="2746619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1560" y="3429000"/>
            <a:ext cx="18722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r>
              <a:rPr lang="en-GB" sz="2000" dirty="0" smtClean="0"/>
              <a:t>Start by setting up your axes</a:t>
            </a:r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2000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r>
              <a:rPr lang="en-GB" sz="2000" dirty="0" smtClean="0"/>
              <a:t>This is known in ballet as the second position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3458028"/>
            <a:ext cx="18722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r>
              <a:rPr lang="en-GB" sz="2000" dirty="0" smtClean="0"/>
              <a:t>What would the graph of </a:t>
            </a:r>
          </a:p>
          <a:p>
            <a:pPr marL="174625" indent="-174625">
              <a:buClr>
                <a:srgbClr val="0000FF"/>
              </a:buClr>
            </a:pPr>
            <a:r>
              <a:rPr lang="en-GB" sz="2000" dirty="0" smtClean="0"/>
              <a:t>	</a:t>
            </a:r>
            <a:r>
              <a:rPr lang="en-GB" sz="2000" b="1" dirty="0" smtClean="0"/>
              <a:t>y = x</a:t>
            </a:r>
            <a:r>
              <a:rPr lang="en-GB" sz="2000" b="1" baseline="30000" dirty="0" smtClean="0"/>
              <a:t>2</a:t>
            </a:r>
            <a:r>
              <a:rPr lang="en-GB" sz="2000" b="1" dirty="0" smtClean="0"/>
              <a:t> </a:t>
            </a:r>
            <a:r>
              <a:rPr lang="en-GB" sz="2000" dirty="0" smtClean="0"/>
              <a:t>look like?</a:t>
            </a:r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2000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r>
              <a:rPr lang="en-GB" sz="2000" dirty="0" smtClean="0"/>
              <a:t>Similar to the fifth position in ballet</a:t>
            </a:r>
            <a:endParaRPr lang="en-GB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917526" y="1110230"/>
            <a:ext cx="3672408" cy="4998640"/>
          </a:xfrm>
          <a:prstGeom prst="roundRect">
            <a:avLst>
              <a:gd name="adj" fmla="val 3242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1196752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r>
              <a:rPr lang="en-GB" sz="2000" dirty="0" smtClean="0"/>
              <a:t>Now its time to dance the transformations…</a:t>
            </a:r>
          </a:p>
          <a:p>
            <a:pPr marL="174625" indent="-174625">
              <a:buClr>
                <a:srgbClr val="0000FF"/>
              </a:buClr>
            </a:pPr>
            <a:endParaRPr lang="en-GB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796136" y="191683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3600" b="1" dirty="0" smtClean="0"/>
              <a:t>y = x</a:t>
            </a:r>
            <a:r>
              <a:rPr lang="en-GB" sz="3600" b="1" baseline="30000" dirty="0" smtClean="0"/>
              <a:t>2 </a:t>
            </a:r>
            <a:r>
              <a:rPr lang="en-GB" sz="3600" b="1" dirty="0" smtClean="0"/>
              <a:t>+ 2</a:t>
            </a:r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3600" dirty="0" smtClean="0"/>
          </a:p>
        </p:txBody>
      </p:sp>
      <p:grpSp>
        <p:nvGrpSpPr>
          <p:cNvPr id="6" name="Group 21"/>
          <p:cNvGrpSpPr/>
          <p:nvPr/>
        </p:nvGrpSpPr>
        <p:grpSpPr>
          <a:xfrm>
            <a:off x="6084168" y="3212976"/>
            <a:ext cx="1051092" cy="2448272"/>
            <a:chOff x="3160868" y="764704"/>
            <a:chExt cx="1051092" cy="2448272"/>
          </a:xfrm>
        </p:grpSpPr>
        <p:pic>
          <p:nvPicPr>
            <p:cNvPr id="23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b="10862"/>
            <a:stretch>
              <a:fillRect/>
            </a:stretch>
          </p:blipFill>
          <p:spPr bwMode="auto">
            <a:xfrm>
              <a:off x="3275856" y="764704"/>
              <a:ext cx="936104" cy="2448272"/>
            </a:xfrm>
            <a:prstGeom prst="rect">
              <a:avLst/>
            </a:prstGeom>
            <a:noFill/>
          </p:spPr>
        </p:pic>
        <p:sp>
          <p:nvSpPr>
            <p:cNvPr id="24" name="Rectangle 23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65896E-6 C -0.00226 -0.03168 -0.0033 -0.06358 -0.00625 -0.09526 C -0.00313 -0.28694 -3.05556E-6 -0.16347 -3.05556E-6 2.65896E-6 Z " pathEditMode="relative" ptsTypes="fff">
                                      <p:cBhvr>
                                        <p:cTn id="4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7" grpId="0" build="p"/>
      <p:bldP spid="18" grpId="0" animBg="1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/>
          <p:nvPr/>
        </p:nvGrpSpPr>
        <p:grpSpPr>
          <a:xfrm>
            <a:off x="5868144" y="2852936"/>
            <a:ext cx="1051092" cy="2448272"/>
            <a:chOff x="3160868" y="764704"/>
            <a:chExt cx="1051092" cy="2448272"/>
          </a:xfrm>
        </p:grpSpPr>
        <p:pic>
          <p:nvPicPr>
            <p:cNvPr id="73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b="10862"/>
            <a:stretch>
              <a:fillRect/>
            </a:stretch>
          </p:blipFill>
          <p:spPr bwMode="auto">
            <a:xfrm>
              <a:off x="3275856" y="764704"/>
              <a:ext cx="936104" cy="2448272"/>
            </a:xfrm>
            <a:prstGeom prst="rect">
              <a:avLst/>
            </a:prstGeom>
            <a:noFill/>
          </p:spPr>
        </p:pic>
        <p:sp>
          <p:nvSpPr>
            <p:cNvPr id="74" name="Rectangle 73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755576" y="332656"/>
            <a:ext cx="7560840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Transformation Ballet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55576" y="1124744"/>
            <a:ext cx="3672408" cy="4998640"/>
          </a:xfrm>
          <a:prstGeom prst="roundRect">
            <a:avLst>
              <a:gd name="adj" fmla="val 3242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19672" y="1772816"/>
            <a:ext cx="22238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3600" b="1" dirty="0" smtClean="0"/>
              <a:t>y = (x+2)</a:t>
            </a:r>
            <a:r>
              <a:rPr lang="en-GB" sz="3600" b="1" baseline="30000" dirty="0" smtClean="0"/>
              <a:t>2</a:t>
            </a:r>
            <a:endParaRPr lang="en-GB" sz="3600" b="1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3600" dirty="0" smtClean="0"/>
          </a:p>
        </p:txBody>
      </p:sp>
      <p:grpSp>
        <p:nvGrpSpPr>
          <p:cNvPr id="3" name="Group 62"/>
          <p:cNvGrpSpPr/>
          <p:nvPr/>
        </p:nvGrpSpPr>
        <p:grpSpPr>
          <a:xfrm>
            <a:off x="1979712" y="2852936"/>
            <a:ext cx="1051092" cy="2448272"/>
            <a:chOff x="3160868" y="764704"/>
            <a:chExt cx="1051092" cy="2448272"/>
          </a:xfrm>
        </p:grpSpPr>
        <p:pic>
          <p:nvPicPr>
            <p:cNvPr id="55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b="10862"/>
            <a:stretch>
              <a:fillRect/>
            </a:stretch>
          </p:blipFill>
          <p:spPr bwMode="auto">
            <a:xfrm>
              <a:off x="3275856" y="764704"/>
              <a:ext cx="936104" cy="2448272"/>
            </a:xfrm>
            <a:prstGeom prst="rect">
              <a:avLst/>
            </a:prstGeom>
            <a:noFill/>
          </p:spPr>
        </p:pic>
        <p:sp>
          <p:nvSpPr>
            <p:cNvPr id="56" name="Rectangle 55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4644008" y="1124744"/>
            <a:ext cx="3672408" cy="4998640"/>
          </a:xfrm>
          <a:prstGeom prst="roundRect">
            <a:avLst>
              <a:gd name="adj" fmla="val 3242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96136" y="1700808"/>
            <a:ext cx="22238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3600" b="1" dirty="0" smtClean="0"/>
              <a:t>y = -x</a:t>
            </a:r>
            <a:r>
              <a:rPr lang="en-GB" sz="3600" b="1" baseline="30000" dirty="0" smtClean="0"/>
              <a:t>2</a:t>
            </a:r>
            <a:endParaRPr lang="en-GB" sz="3600" b="1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3600" dirty="0" smtClean="0"/>
          </a:p>
        </p:txBody>
      </p:sp>
      <p:grpSp>
        <p:nvGrpSpPr>
          <p:cNvPr id="5" name="Group 28"/>
          <p:cNvGrpSpPr/>
          <p:nvPr/>
        </p:nvGrpSpPr>
        <p:grpSpPr>
          <a:xfrm>
            <a:off x="5997646" y="4077072"/>
            <a:ext cx="936104" cy="1232520"/>
            <a:chOff x="4592644" y="684312"/>
            <a:chExt cx="936104" cy="1232520"/>
          </a:xfrm>
        </p:grpSpPr>
        <p:pic>
          <p:nvPicPr>
            <p:cNvPr id="69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t="44264" b="10862"/>
            <a:stretch>
              <a:fillRect/>
            </a:stretch>
          </p:blipFill>
          <p:spPr bwMode="auto">
            <a:xfrm>
              <a:off x="4592644" y="684312"/>
              <a:ext cx="936104" cy="1232520"/>
            </a:xfrm>
            <a:prstGeom prst="rect">
              <a:avLst/>
            </a:prstGeom>
            <a:noFill/>
          </p:spPr>
        </p:pic>
        <p:sp>
          <p:nvSpPr>
            <p:cNvPr id="70" name="Rectangle 69"/>
            <p:cNvSpPr/>
            <p:nvPr/>
          </p:nvSpPr>
          <p:spPr>
            <a:xfrm>
              <a:off x="4592644" y="1188368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1" name="Picture 2" descr="http://www.nhs.uk/Change4Life/PublishingImages/balletPositionsIllustration.gif"/>
          <p:cNvPicPr>
            <a:picLocks noChangeAspect="1" noChangeArrowheads="1"/>
          </p:cNvPicPr>
          <p:nvPr/>
        </p:nvPicPr>
        <p:blipFill>
          <a:blip r:embed="rId2" cstate="print"/>
          <a:srcRect l="84111" t="2317" b="53114"/>
          <a:stretch>
            <a:fillRect/>
          </a:stretch>
        </p:blipFill>
        <p:spPr bwMode="auto">
          <a:xfrm rot="10800000">
            <a:off x="6012160" y="4077072"/>
            <a:ext cx="792088" cy="1224136"/>
          </a:xfrm>
          <a:prstGeom prst="rect">
            <a:avLst/>
          </a:prstGeom>
          <a:noFill/>
        </p:spPr>
      </p:pic>
      <p:sp>
        <p:nvSpPr>
          <p:cNvPr id="76" name="Round Single Corner Rectangle 75"/>
          <p:cNvSpPr/>
          <p:nvPr/>
        </p:nvSpPr>
        <p:spPr>
          <a:xfrm>
            <a:off x="5724128" y="3140968"/>
            <a:ext cx="1584176" cy="936104"/>
          </a:xfrm>
          <a:prstGeom prst="round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5.20231E-6 C -0.12067 0.00254 -0.07067 -0.01111 -0.11893 0.0104 C -0.11112 0.01387 -0.10296 0.01387 -0.09514 0.01687 C -0.08768 0.01965 -0.08039 0.02404 -0.07292 0.02728 C -0.04914 0.02589 -0.03091 0.02103 -0.00782 0.02103 " pathEditMode="relative" ptsTypes="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2" grpId="0" animBg="1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5576" y="332656"/>
            <a:ext cx="7560840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Transformation Ballet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1110230"/>
            <a:ext cx="3672408" cy="4998640"/>
          </a:xfrm>
          <a:prstGeom prst="roundRect">
            <a:avLst>
              <a:gd name="adj" fmla="val 3242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940152" y="2780928"/>
            <a:ext cx="1051092" cy="2448272"/>
            <a:chOff x="3160868" y="764704"/>
            <a:chExt cx="1051092" cy="2448272"/>
          </a:xfrm>
        </p:grpSpPr>
        <p:pic>
          <p:nvPicPr>
            <p:cNvPr id="23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b="10862"/>
            <a:stretch>
              <a:fillRect/>
            </a:stretch>
          </p:blipFill>
          <p:spPr bwMode="auto">
            <a:xfrm>
              <a:off x="3275856" y="764704"/>
              <a:ext cx="936104" cy="2448272"/>
            </a:xfrm>
            <a:prstGeom prst="rect">
              <a:avLst/>
            </a:prstGeom>
            <a:noFill/>
          </p:spPr>
        </p:pic>
        <p:sp>
          <p:nvSpPr>
            <p:cNvPr id="24" name="Rectangle 23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907704" y="1700808"/>
            <a:ext cx="22238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3600" b="1" dirty="0" smtClean="0"/>
              <a:t>y = (-x)</a:t>
            </a:r>
            <a:r>
              <a:rPr lang="en-GB" sz="3600" b="1" baseline="30000" dirty="0" smtClean="0"/>
              <a:t>2</a:t>
            </a:r>
            <a:endParaRPr lang="en-GB" sz="3600" b="1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36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796136" y="1628800"/>
            <a:ext cx="22238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3600" b="1" dirty="0" smtClean="0"/>
              <a:t>y = 2x</a:t>
            </a:r>
            <a:r>
              <a:rPr lang="en-GB" sz="3600" b="1" baseline="30000" dirty="0" smtClean="0"/>
              <a:t>2</a:t>
            </a:r>
            <a:endParaRPr lang="en-GB" sz="3600" b="1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36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2843808" y="4255928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Stays the same, as already symmetrical about y-axis!</a:t>
            </a:r>
            <a:endParaRPr lang="en-GB" dirty="0"/>
          </a:p>
        </p:txBody>
      </p:sp>
      <p:pic>
        <p:nvPicPr>
          <p:cNvPr id="44" name="Picture 2" descr="http://www.nhs.uk/Change4Life/PublishingImages/balletPositionsIllustration.gif"/>
          <p:cNvPicPr>
            <a:picLocks noChangeAspect="1" noChangeArrowheads="1"/>
          </p:cNvPicPr>
          <p:nvPr/>
        </p:nvPicPr>
        <p:blipFill>
          <a:blip r:embed="rId2" cstate="print"/>
          <a:srcRect l="82666" t="13108" r="10111" b="58053"/>
          <a:stretch>
            <a:fillRect/>
          </a:stretch>
        </p:blipFill>
        <p:spPr bwMode="auto">
          <a:xfrm rot="19104542">
            <a:off x="5941643" y="3232633"/>
            <a:ext cx="360040" cy="792088"/>
          </a:xfrm>
          <a:prstGeom prst="rect">
            <a:avLst/>
          </a:prstGeom>
          <a:noFill/>
        </p:spPr>
      </p:pic>
      <p:pic>
        <p:nvPicPr>
          <p:cNvPr id="46" name="Picture 2" descr="http://www.nhs.uk/Change4Life/PublishingImages/balletPositionsIllustration.gif"/>
          <p:cNvPicPr>
            <a:picLocks noChangeAspect="1" noChangeArrowheads="1"/>
          </p:cNvPicPr>
          <p:nvPr/>
        </p:nvPicPr>
        <p:blipFill>
          <a:blip r:embed="rId2" cstate="print"/>
          <a:srcRect l="91747" t="12803" b="58358"/>
          <a:stretch>
            <a:fillRect/>
          </a:stretch>
        </p:blipFill>
        <p:spPr bwMode="auto">
          <a:xfrm rot="2550382">
            <a:off x="6729324" y="3289392"/>
            <a:ext cx="411404" cy="7920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0" name="Rectangle 49"/>
          <p:cNvSpPr/>
          <p:nvPr/>
        </p:nvSpPr>
        <p:spPr>
          <a:xfrm>
            <a:off x="6196774" y="3068960"/>
            <a:ext cx="175426" cy="518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368490" y="3194798"/>
            <a:ext cx="524700" cy="306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ounded Rectangle 51"/>
          <p:cNvSpPr/>
          <p:nvPr/>
        </p:nvSpPr>
        <p:spPr>
          <a:xfrm>
            <a:off x="755576" y="1124744"/>
            <a:ext cx="3672408" cy="4998640"/>
          </a:xfrm>
          <a:prstGeom prst="roundRect">
            <a:avLst>
              <a:gd name="adj" fmla="val 3242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1835696" y="2636912"/>
            <a:ext cx="1051092" cy="2448272"/>
            <a:chOff x="3160868" y="764704"/>
            <a:chExt cx="1051092" cy="2448272"/>
          </a:xfrm>
        </p:grpSpPr>
        <p:pic>
          <p:nvPicPr>
            <p:cNvPr id="55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b="10862"/>
            <a:stretch>
              <a:fillRect/>
            </a:stretch>
          </p:blipFill>
          <p:spPr bwMode="auto">
            <a:xfrm>
              <a:off x="3275856" y="764704"/>
              <a:ext cx="936104" cy="2448272"/>
            </a:xfrm>
            <a:prstGeom prst="rect">
              <a:avLst/>
            </a:prstGeom>
            <a:noFill/>
          </p:spPr>
        </p:pic>
        <p:sp>
          <p:nvSpPr>
            <p:cNvPr id="56" name="Rectangle 55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" name="Isosceles Triangle 44"/>
          <p:cNvSpPr/>
          <p:nvPr/>
        </p:nvSpPr>
        <p:spPr>
          <a:xfrm rot="2063819">
            <a:off x="6191342" y="3453629"/>
            <a:ext cx="268467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Isosceles Triangle 46"/>
          <p:cNvSpPr/>
          <p:nvPr/>
        </p:nvSpPr>
        <p:spPr>
          <a:xfrm rot="6151362">
            <a:off x="6620778" y="3534961"/>
            <a:ext cx="370456" cy="151941"/>
          </a:xfrm>
          <a:prstGeom prst="triangle">
            <a:avLst>
              <a:gd name="adj" fmla="val 7159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7" grpId="0" animBg="1"/>
      <p:bldP spid="38" grpId="0"/>
      <p:bldP spid="50" grpId="0" animBg="1"/>
      <p:bldP spid="51" grpId="0" animBg="1"/>
      <p:bldP spid="45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5576" y="332656"/>
            <a:ext cx="7560840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Transformation Ballet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1110230"/>
            <a:ext cx="3672408" cy="4998640"/>
          </a:xfrm>
          <a:prstGeom prst="roundRect">
            <a:avLst>
              <a:gd name="adj" fmla="val 3242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940152" y="2924944"/>
            <a:ext cx="1051092" cy="2448272"/>
            <a:chOff x="3160868" y="764704"/>
            <a:chExt cx="1051092" cy="2448272"/>
          </a:xfrm>
        </p:grpSpPr>
        <p:pic>
          <p:nvPicPr>
            <p:cNvPr id="23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b="10862"/>
            <a:stretch>
              <a:fillRect/>
            </a:stretch>
          </p:blipFill>
          <p:spPr bwMode="auto">
            <a:xfrm>
              <a:off x="3275856" y="764704"/>
              <a:ext cx="936104" cy="2448272"/>
            </a:xfrm>
            <a:prstGeom prst="rect">
              <a:avLst/>
            </a:prstGeom>
            <a:noFill/>
          </p:spPr>
        </p:pic>
        <p:sp>
          <p:nvSpPr>
            <p:cNvPr id="24" name="Rectangle 23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907704" y="1700808"/>
            <a:ext cx="22238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3600" b="1" dirty="0" smtClean="0"/>
              <a:t>y = (2x)</a:t>
            </a:r>
            <a:r>
              <a:rPr lang="en-GB" sz="3600" b="1" baseline="30000" dirty="0" smtClean="0"/>
              <a:t>2</a:t>
            </a:r>
            <a:endParaRPr lang="en-GB" sz="3600" b="1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36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644008" y="1268760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2800" b="1" dirty="0" smtClean="0"/>
              <a:t>Now to combine them..</a:t>
            </a:r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2800" dirty="0" smtClean="0"/>
          </a:p>
        </p:txBody>
      </p:sp>
      <p:sp>
        <p:nvSpPr>
          <p:cNvPr id="52" name="Rounded Rectangle 51"/>
          <p:cNvSpPr/>
          <p:nvPr/>
        </p:nvSpPr>
        <p:spPr>
          <a:xfrm>
            <a:off x="755576" y="1124744"/>
            <a:ext cx="3672408" cy="4998640"/>
          </a:xfrm>
          <a:prstGeom prst="roundRect">
            <a:avLst>
              <a:gd name="adj" fmla="val 3242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1994460" y="2708920"/>
            <a:ext cx="1051092" cy="2448272"/>
            <a:chOff x="3160868" y="764704"/>
            <a:chExt cx="1051092" cy="2448272"/>
          </a:xfrm>
        </p:grpSpPr>
        <p:pic>
          <p:nvPicPr>
            <p:cNvPr id="55" name="Picture 2" descr="http://www.nhs.uk/Change4Life/PublishingImages/balletPositionsIllustration.gif"/>
            <p:cNvPicPr>
              <a:picLocks noChangeAspect="1" noChangeArrowheads="1"/>
            </p:cNvPicPr>
            <p:nvPr/>
          </p:nvPicPr>
          <p:blipFill>
            <a:blip r:embed="rId2" cstate="print"/>
            <a:srcRect l="81222" b="10862"/>
            <a:stretch>
              <a:fillRect/>
            </a:stretch>
          </p:blipFill>
          <p:spPr bwMode="auto">
            <a:xfrm>
              <a:off x="3275856" y="764704"/>
              <a:ext cx="936104" cy="2448272"/>
            </a:xfrm>
            <a:prstGeom prst="rect">
              <a:avLst/>
            </a:prstGeom>
            <a:noFill/>
          </p:spPr>
        </p:pic>
        <p:sp>
          <p:nvSpPr>
            <p:cNvPr id="56" name="Rectangle 55"/>
            <p:cNvSpPr/>
            <p:nvPr/>
          </p:nvSpPr>
          <p:spPr>
            <a:xfrm>
              <a:off x="3160868" y="1412776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75856" y="2636912"/>
              <a:ext cx="14401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7" name="Picture 2" descr="http://www.nhs.uk/Change4Life/PublishingImages/balletPositionsIllustration.gif"/>
          <p:cNvPicPr>
            <a:picLocks noChangeAspect="1" noChangeArrowheads="1"/>
          </p:cNvPicPr>
          <p:nvPr/>
        </p:nvPicPr>
        <p:blipFill>
          <a:blip r:embed="rId2" cstate="print"/>
          <a:srcRect l="36221" t="38235" r="50815" b="52941"/>
          <a:stretch>
            <a:fillRect/>
          </a:stretch>
        </p:blipFill>
        <p:spPr bwMode="auto">
          <a:xfrm rot="15508316">
            <a:off x="2157855" y="3336764"/>
            <a:ext cx="576064" cy="216024"/>
          </a:xfrm>
          <a:prstGeom prst="rect">
            <a:avLst/>
          </a:prstGeom>
          <a:noFill/>
        </p:spPr>
      </p:pic>
      <p:pic>
        <p:nvPicPr>
          <p:cNvPr id="35" name="Picture 2" descr="http://www.nhs.uk/Change4Life/PublishingImages/balletPositionsIllustration.gif"/>
          <p:cNvPicPr>
            <a:picLocks noChangeAspect="1" noChangeArrowheads="1"/>
          </p:cNvPicPr>
          <p:nvPr/>
        </p:nvPicPr>
        <p:blipFill>
          <a:blip r:embed="rId2" cstate="print"/>
          <a:srcRect l="36221" t="38235" r="50815" b="52941"/>
          <a:stretch>
            <a:fillRect/>
          </a:stretch>
        </p:blipFill>
        <p:spPr bwMode="auto">
          <a:xfrm rot="5781851" flipH="1">
            <a:off x="2421766" y="3345934"/>
            <a:ext cx="576064" cy="216024"/>
          </a:xfrm>
          <a:prstGeom prst="rect">
            <a:avLst/>
          </a:prstGeom>
          <a:noFill/>
        </p:spPr>
      </p:pic>
      <p:sp>
        <p:nvSpPr>
          <p:cNvPr id="39" name="Rectangle 38"/>
          <p:cNvSpPr/>
          <p:nvPr/>
        </p:nvSpPr>
        <p:spPr>
          <a:xfrm>
            <a:off x="2066468" y="3140968"/>
            <a:ext cx="28803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843808" y="3212976"/>
            <a:ext cx="28803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364088" y="2060848"/>
            <a:ext cx="29523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00FF"/>
              </a:buClr>
            </a:pPr>
            <a:r>
              <a:rPr lang="en-GB" sz="3600" b="1" dirty="0" smtClean="0"/>
              <a:t>y = (2x-2)</a:t>
            </a:r>
            <a:r>
              <a:rPr lang="en-GB" sz="3600" b="1" baseline="30000" dirty="0" smtClean="0"/>
              <a:t>2</a:t>
            </a:r>
            <a:endParaRPr lang="en-GB" sz="3600" b="1" dirty="0" smtClean="0"/>
          </a:p>
          <a:p>
            <a:pPr marL="174625" indent="-174625">
              <a:buClr>
                <a:srgbClr val="0000FF"/>
              </a:buClr>
              <a:buFont typeface="Wingdings" pitchFamily="2" charset="2"/>
              <a:buChar char="§"/>
            </a:pPr>
            <a:endParaRPr lang="en-GB" sz="3600" dirty="0" smtClean="0"/>
          </a:p>
        </p:txBody>
      </p:sp>
      <p:pic>
        <p:nvPicPr>
          <p:cNvPr id="42" name="Picture 2" descr="http://www.nhs.uk/Change4Life/PublishingImages/balletPositionsIllustration.gif"/>
          <p:cNvPicPr>
            <a:picLocks noChangeAspect="1" noChangeArrowheads="1"/>
          </p:cNvPicPr>
          <p:nvPr/>
        </p:nvPicPr>
        <p:blipFill>
          <a:blip r:embed="rId2" cstate="print"/>
          <a:srcRect l="36221" t="38235" r="50815" b="52941"/>
          <a:stretch>
            <a:fillRect/>
          </a:stretch>
        </p:blipFill>
        <p:spPr bwMode="auto">
          <a:xfrm rot="15508316">
            <a:off x="6103547" y="3538040"/>
            <a:ext cx="576064" cy="216024"/>
          </a:xfrm>
          <a:prstGeom prst="rect">
            <a:avLst/>
          </a:prstGeom>
          <a:noFill/>
        </p:spPr>
      </p:pic>
      <p:pic>
        <p:nvPicPr>
          <p:cNvPr id="43" name="Picture 2" descr="http://www.nhs.uk/Change4Life/PublishingImages/balletPositionsIllustration.gif"/>
          <p:cNvPicPr>
            <a:picLocks noChangeAspect="1" noChangeArrowheads="1"/>
          </p:cNvPicPr>
          <p:nvPr/>
        </p:nvPicPr>
        <p:blipFill>
          <a:blip r:embed="rId2" cstate="print"/>
          <a:srcRect l="36221" t="38235" r="50815" b="52941"/>
          <a:stretch>
            <a:fillRect/>
          </a:stretch>
        </p:blipFill>
        <p:spPr bwMode="auto">
          <a:xfrm rot="5781851" flipH="1">
            <a:off x="6367458" y="3547210"/>
            <a:ext cx="576064" cy="216024"/>
          </a:xfrm>
          <a:prstGeom prst="rect">
            <a:avLst/>
          </a:prstGeom>
          <a:noFill/>
        </p:spPr>
      </p:pic>
      <p:sp>
        <p:nvSpPr>
          <p:cNvPr id="48" name="Rectangle 47"/>
          <p:cNvSpPr/>
          <p:nvPr/>
        </p:nvSpPr>
        <p:spPr>
          <a:xfrm>
            <a:off x="6012160" y="3342244"/>
            <a:ext cx="28803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789500" y="3414252"/>
            <a:ext cx="28803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85 -0.00416 0.02448 -0.01088 0.03716 -0.01504 C 0.0474 -0.01435 0.05764 -0.01481 0.06771 -0.01296 C 0.07535 -0.01157 0.07917 0 0.08716 0 " pathEditMode="relative" ptsTypes="fffA">
                                      <p:cBhvr>
                                        <p:cTn id="3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85 -0.00416 0.02448 -0.01088 0.03716 -0.01504 C 0.0474 -0.01435 0.05764 -0.01481 0.06771 -0.01296 C 0.07535 -0.01157 0.07917 0 0.08716 0 " pathEditMode="relative" ptsTypes="fffA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85 -0.00416 0.02448 -0.01088 0.03716 -0.01504 C 0.0474 -0.01435 0.05764 -0.01481 0.06771 -0.01296 C 0.07535 -0.01157 0.07917 0 0.08716 0 " pathEditMode="relative" ptsTypes="fffA">
                                      <p:cBhvr>
                                        <p:cTn id="4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85 -0.00416 0.02448 -0.01088 0.03716 -0.01504 C 0.0474 -0.01435 0.05764 -0.01481 0.06771 -0.01296 C 0.07535 -0.01157 0.07917 0 0.08716 0 " pathEditMode="relative" ptsTypes="fffA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85 -0.00416 0.02448 -0.01088 0.03716 -0.01504 C 0.0474 -0.01435 0.05764 -0.01481 0.06771 -0.01296 C 0.07535 -0.01157 0.07917 0 0.08716 0 " pathEditMode="relative" ptsTypes="fff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7" grpId="0"/>
      <p:bldP spid="39" grpId="0" animBg="1"/>
      <p:bldP spid="40" grpId="0" animBg="1"/>
      <p:bldP spid="41" grpId="0" animBg="1"/>
      <p:bldP spid="48" grpId="0" animBg="1"/>
      <p:bldP spid="48" grpId="1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z.coomber</dc:creator>
  <cp:lastModifiedBy>Teacher</cp:lastModifiedBy>
  <cp:revision>1</cp:revision>
  <dcterms:created xsi:type="dcterms:W3CDTF">2011-09-27T13:49:13Z</dcterms:created>
  <dcterms:modified xsi:type="dcterms:W3CDTF">2011-10-09T19:44:07Z</dcterms:modified>
</cp:coreProperties>
</file>