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AF05-7BA1-46CD-8E48-B5B37A26B47C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AEC-4A79-4B51-9C30-D882B2D0E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156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AF05-7BA1-46CD-8E48-B5B37A26B47C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AEC-4A79-4B51-9C30-D882B2D0E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44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AF05-7BA1-46CD-8E48-B5B37A26B47C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AEC-4A79-4B51-9C30-D882B2D0E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485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AF05-7BA1-46CD-8E48-B5B37A26B47C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AEC-4A79-4B51-9C30-D882B2D0E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535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AF05-7BA1-46CD-8E48-B5B37A26B47C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AEC-4A79-4B51-9C30-D882B2D0E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324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AF05-7BA1-46CD-8E48-B5B37A26B47C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AEC-4A79-4B51-9C30-D882B2D0E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353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AF05-7BA1-46CD-8E48-B5B37A26B47C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AEC-4A79-4B51-9C30-D882B2D0E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954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AF05-7BA1-46CD-8E48-B5B37A26B47C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AEC-4A79-4B51-9C30-D882B2D0E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66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AF05-7BA1-46CD-8E48-B5B37A26B47C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AEC-4A79-4B51-9C30-D882B2D0E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43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AF05-7BA1-46CD-8E48-B5B37A26B47C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AEC-4A79-4B51-9C30-D882B2D0E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79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AF05-7BA1-46CD-8E48-B5B37A26B47C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B7AEC-4A79-4B51-9C30-D882B2D0E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42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AF05-7BA1-46CD-8E48-B5B37A26B47C}" type="datetimeFigureOut">
              <a:rPr lang="en-GB" smtClean="0"/>
              <a:t>14/11/2012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B7AEC-4A79-4B51-9C30-D882B2D0EF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576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Trigonometry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473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Trigonometry- Sin and Cos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6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6284" t="19313" r="28334" b="43462"/>
          <a:stretch>
            <a:fillRect/>
          </a:stretch>
        </p:blipFill>
        <p:spPr bwMode="auto">
          <a:xfrm>
            <a:off x="0" y="548680"/>
            <a:ext cx="6984776" cy="322120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6284" t="58107" r="39800" b="10271"/>
          <a:stretch>
            <a:fillRect/>
          </a:stretch>
        </p:blipFill>
        <p:spPr bwMode="auto">
          <a:xfrm>
            <a:off x="3289317" y="3789040"/>
            <a:ext cx="5854683" cy="30689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84168" y="0"/>
            <a:ext cx="3059832" cy="341632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Black" pitchFamily="34" charset="0"/>
              </a:rPr>
              <a:t>Answers:</a:t>
            </a:r>
          </a:p>
          <a:p>
            <a:endParaRPr lang="en-GB" sz="1200" dirty="0" smtClean="0">
              <a:latin typeface="Arial Black" pitchFamily="34" charset="0"/>
            </a:endParaRPr>
          </a:p>
          <a:p>
            <a:pPr marL="342900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  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d=hypotenuse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e=adjacent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f= opposite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h=hypotenuse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g=adjacent</a:t>
            </a:r>
          </a:p>
          <a:p>
            <a:pPr marL="800100" lvl="1" indent="-342900">
              <a:buAutoNum type="arabicPeriod"/>
            </a:pPr>
            <a:r>
              <a:rPr lang="en-GB" sz="1200" dirty="0" err="1" smtClean="0">
                <a:latin typeface="Arial Black" pitchFamily="34" charset="0"/>
              </a:rPr>
              <a:t>i</a:t>
            </a:r>
            <a:r>
              <a:rPr lang="en-GB" sz="1200" dirty="0" smtClean="0">
                <a:latin typeface="Arial Black" pitchFamily="34" charset="0"/>
              </a:rPr>
              <a:t>=opposite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j=hypotenuse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k=adjacent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l=opposite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m=hypotenuse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o=adjacent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n=opposite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p=hypotenuse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q=adjacent</a:t>
            </a:r>
          </a:p>
          <a:p>
            <a:pPr marL="800100" lvl="1" indent="-342900">
              <a:buAutoNum type="arabicPeriod"/>
            </a:pPr>
            <a:r>
              <a:rPr lang="en-GB" sz="1200" dirty="0" smtClean="0">
                <a:latin typeface="Arial Black" pitchFamily="34" charset="0"/>
              </a:rPr>
              <a:t>r=opposite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441680"/>
            <a:ext cx="3059832" cy="286232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Arial Black" pitchFamily="34" charset="0"/>
              </a:rPr>
              <a:t>Answers:</a:t>
            </a:r>
          </a:p>
          <a:p>
            <a:endParaRPr lang="en-GB" sz="1200" dirty="0" smtClean="0">
              <a:latin typeface="Arial Black" pitchFamily="34" charset="0"/>
            </a:endParaRPr>
          </a:p>
          <a:p>
            <a:r>
              <a:rPr lang="en-GB" sz="1200" dirty="0" smtClean="0">
                <a:latin typeface="Arial Black" pitchFamily="34" charset="0"/>
              </a:rPr>
              <a:t>2.  </a:t>
            </a:r>
          </a:p>
          <a:p>
            <a:pPr marL="228600" indent="-228600">
              <a:buFont typeface="+mj-lt"/>
              <a:buAutoNum type="alphaLcParenR"/>
            </a:pPr>
            <a:r>
              <a:rPr lang="en-GB" sz="1200" dirty="0" smtClean="0">
                <a:latin typeface="Arial Black" pitchFamily="34" charset="0"/>
              </a:rPr>
              <a:t>6.1</a:t>
            </a:r>
          </a:p>
          <a:p>
            <a:pPr marL="228600" indent="-228600">
              <a:buFont typeface="+mj-lt"/>
              <a:buAutoNum type="alphaLcParenR"/>
            </a:pPr>
            <a:r>
              <a:rPr lang="en-GB" sz="1200" dirty="0" smtClean="0">
                <a:latin typeface="Arial Black" pitchFamily="34" charset="0"/>
              </a:rPr>
              <a:t>3.5</a:t>
            </a:r>
          </a:p>
          <a:p>
            <a:pPr marL="228600" indent="-228600"/>
            <a:r>
              <a:rPr lang="en-GB" sz="1200" dirty="0" smtClean="0">
                <a:latin typeface="Arial Black" pitchFamily="34" charset="0"/>
              </a:rPr>
              <a:t>e)7.1</a:t>
            </a:r>
          </a:p>
          <a:p>
            <a:pPr marL="228600" indent="-228600"/>
            <a:r>
              <a:rPr lang="en-GB" sz="1200" dirty="0" smtClean="0">
                <a:latin typeface="Arial Black" pitchFamily="34" charset="0"/>
              </a:rPr>
              <a:t>f) 7.1</a:t>
            </a:r>
          </a:p>
          <a:p>
            <a:pPr marL="228600" indent="-228600"/>
            <a:r>
              <a:rPr lang="en-GB" sz="1200" dirty="0" smtClean="0">
                <a:latin typeface="Arial Black" pitchFamily="34" charset="0"/>
              </a:rPr>
              <a:t>g)2.6</a:t>
            </a:r>
          </a:p>
          <a:p>
            <a:pPr marL="228600" indent="-228600"/>
            <a:r>
              <a:rPr lang="en-GB" sz="1200" dirty="0" err="1" smtClean="0">
                <a:latin typeface="Arial Black" pitchFamily="34" charset="0"/>
              </a:rPr>
              <a:t>i</a:t>
            </a:r>
            <a:r>
              <a:rPr lang="en-GB" sz="1200" dirty="0" smtClean="0">
                <a:latin typeface="Arial Black" pitchFamily="34" charset="0"/>
              </a:rPr>
              <a:t>)3.1</a:t>
            </a:r>
          </a:p>
          <a:p>
            <a:pPr marL="228600" indent="-228600"/>
            <a:r>
              <a:rPr lang="en-GB" sz="1200" dirty="0" smtClean="0">
                <a:latin typeface="Arial Black" pitchFamily="34" charset="0"/>
              </a:rPr>
              <a:t>k) 2.1</a:t>
            </a:r>
          </a:p>
          <a:p>
            <a:pPr marL="228600" indent="-228600"/>
            <a:r>
              <a:rPr lang="en-GB" sz="1200" dirty="0" smtClean="0">
                <a:latin typeface="Arial Black" pitchFamily="34" charset="0"/>
              </a:rPr>
              <a:t>l) 14.9</a:t>
            </a:r>
          </a:p>
          <a:p>
            <a:pPr marL="228600" indent="-228600"/>
            <a:r>
              <a:rPr lang="en-GB" sz="1200" dirty="0" smtClean="0">
                <a:latin typeface="Arial Black" pitchFamily="34" charset="0"/>
              </a:rPr>
              <a:t>n) 11.3</a:t>
            </a:r>
          </a:p>
          <a:p>
            <a:pPr marL="228600" indent="-228600"/>
            <a:r>
              <a:rPr lang="en-GB" sz="1200" dirty="0" smtClean="0">
                <a:latin typeface="Arial Black" pitchFamily="34" charset="0"/>
              </a:rPr>
              <a:t>o)3.8</a:t>
            </a:r>
          </a:p>
          <a:p>
            <a:pPr marL="228600" indent="-228600"/>
            <a:r>
              <a:rPr lang="en-GB" sz="1200" dirty="0" smtClean="0">
                <a:latin typeface="Arial Black" pitchFamily="34" charset="0"/>
              </a:rPr>
              <a:t>p)12.6</a:t>
            </a:r>
          </a:p>
          <a:p>
            <a:pPr marL="228600" indent="-228600"/>
            <a:r>
              <a:rPr lang="en-GB" sz="1200" dirty="0" smtClean="0">
                <a:latin typeface="Arial Black" pitchFamily="34" charset="0"/>
              </a:rPr>
              <a:t>r)18</a:t>
            </a:r>
          </a:p>
        </p:txBody>
      </p:sp>
    </p:spTree>
    <p:extLst>
      <p:ext uri="{BB962C8B-B14F-4D97-AF65-F5344CB8AC3E}">
        <p14:creationId xmlns:p14="http://schemas.microsoft.com/office/powerpoint/2010/main" val="3825275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 smtClean="0">
                <a:latin typeface="Century Gothic" pitchFamily="34" charset="0"/>
              </a:rPr>
              <a:t>Trigonometry- finding angles</a:t>
            </a:r>
            <a:endParaRPr lang="en-GB" sz="2800" dirty="0">
              <a:latin typeface="Century Gothic" pitchFamily="34" charset="0"/>
            </a:endParaRPr>
          </a:p>
        </p:txBody>
      </p:sp>
      <p:sp>
        <p:nvSpPr>
          <p:cNvPr id="13" name="Rectangle 12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6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1857" t="28172" r="39403" b="15719"/>
          <a:stretch>
            <a:fillRect/>
          </a:stretch>
        </p:blipFill>
        <p:spPr bwMode="auto">
          <a:xfrm>
            <a:off x="1691680" y="789682"/>
            <a:ext cx="7452320" cy="606831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131840" y="1800112"/>
            <a:ext cx="79208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24cm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5661248"/>
            <a:ext cx="79208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32cm</a:t>
            </a:r>
            <a:endParaRPr lang="en-GB" b="1" dirty="0"/>
          </a:p>
        </p:txBody>
      </p:sp>
      <p:sp>
        <p:nvSpPr>
          <p:cNvPr id="8" name="Rectangle 7"/>
          <p:cNvSpPr/>
          <p:nvPr/>
        </p:nvSpPr>
        <p:spPr>
          <a:xfrm rot="2040075">
            <a:off x="7938764" y="6490072"/>
            <a:ext cx="182481" cy="1671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51520" y="3212976"/>
            <a:ext cx="1763688" cy="2246769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457200" indent="-457200"/>
            <a:r>
              <a:rPr lang="en-GB" sz="2000" dirty="0" smtClean="0">
                <a:latin typeface="Arial Black" pitchFamily="34" charset="0"/>
              </a:rPr>
              <a:t>Answers: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>
                <a:latin typeface="Arial Black" pitchFamily="34" charset="0"/>
              </a:rPr>
              <a:t>41.4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>
                <a:latin typeface="Arial Black" pitchFamily="34" charset="0"/>
              </a:rPr>
              <a:t>76.2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>
                <a:latin typeface="Arial Black" pitchFamily="34" charset="0"/>
              </a:rPr>
              <a:t>49.3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>
                <a:latin typeface="Arial Black" pitchFamily="34" charset="0"/>
              </a:rPr>
              <a:t>51.4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>
                <a:latin typeface="Arial Black" pitchFamily="34" charset="0"/>
              </a:rPr>
              <a:t>70.6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000" dirty="0" smtClean="0">
                <a:latin typeface="Arial Black" pitchFamily="34" charset="0"/>
              </a:rPr>
              <a:t>53.1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028384" y="2267580"/>
            <a:ext cx="792088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29cm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34189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0"/>
            <a:ext cx="27363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Trigonometry- Sin, Cos and Tan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9" name="Rectangle 8">
            <a:hlinkClick r:id="" action="ppaction://hlinkshowjump?jump=firstslide"/>
          </p:cNvPr>
          <p:cNvSpPr/>
          <p:nvPr/>
        </p:nvSpPr>
        <p:spPr>
          <a:xfrm>
            <a:off x="0" y="5949280"/>
            <a:ext cx="1403648" cy="908720"/>
          </a:xfrm>
          <a:prstGeom prst="rect">
            <a:avLst/>
          </a:prstGeom>
          <a:solidFill>
            <a:schemeClr val="accent6"/>
          </a:solidFill>
          <a:ln w="57150">
            <a:noFill/>
          </a:ln>
          <a:scene3d>
            <a:camera prst="perspectiveAbove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entury Gothic" pitchFamily="34" charset="0"/>
              </a:rPr>
              <a:t>Home</a:t>
            </a:r>
            <a:endParaRPr lang="en-GB" sz="2800" dirty="0">
              <a:solidFill>
                <a:schemeClr val="tx1"/>
              </a:solidFill>
              <a:latin typeface="Century Gothic" pitchFamily="34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 l="28969" t="19485" r="35611" b="8657"/>
          <a:stretch>
            <a:fillRect/>
          </a:stretch>
        </p:blipFill>
        <p:spPr bwMode="auto">
          <a:xfrm>
            <a:off x="3203848" y="82515"/>
            <a:ext cx="5940152" cy="6775485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51520" y="1124744"/>
            <a:ext cx="1763688" cy="467820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Arial Black" pitchFamily="34" charset="0"/>
              </a:rPr>
              <a:t>Answers: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2000" dirty="0" smtClean="0">
                <a:latin typeface="Arial Black" pitchFamily="34" charset="0"/>
              </a:rPr>
              <a:t>  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2000" dirty="0" smtClean="0">
                <a:latin typeface="Arial Black" pitchFamily="34" charset="0"/>
              </a:rPr>
              <a:t>15.7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2000" dirty="0" smtClean="0">
                <a:latin typeface="Arial Black" pitchFamily="34" charset="0"/>
              </a:rPr>
              <a:t>46.7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2000" dirty="0" smtClean="0">
                <a:latin typeface="Arial Black" pitchFamily="34" charset="0"/>
              </a:rPr>
              <a:t>32.2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2000" dirty="0" smtClean="0">
                <a:latin typeface="Arial Black" pitchFamily="34" charset="0"/>
              </a:rPr>
              <a:t>30.6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2000" dirty="0" smtClean="0">
                <a:latin typeface="Arial Black" pitchFamily="34" charset="0"/>
              </a:rPr>
              <a:t>21.9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2000" dirty="0" smtClean="0">
                <a:latin typeface="Arial Black" pitchFamily="34" charset="0"/>
              </a:rPr>
              <a:t>63.5</a:t>
            </a:r>
          </a:p>
          <a:p>
            <a:pPr marL="228600" indent="-228600">
              <a:buFont typeface="+mj-lt"/>
              <a:buAutoNum type="arabicPeriod"/>
            </a:pPr>
            <a:r>
              <a:rPr lang="en-GB" sz="2000" dirty="0" smtClean="0">
                <a:latin typeface="Arial Black" pitchFamily="34" charset="0"/>
              </a:rPr>
              <a:t>  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2000" dirty="0" smtClean="0">
                <a:latin typeface="Arial Black" pitchFamily="34" charset="0"/>
              </a:rPr>
              <a:t>6.1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2000" dirty="0" smtClean="0">
                <a:latin typeface="Arial Black" pitchFamily="34" charset="0"/>
              </a:rPr>
              <a:t> 11.9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2000" dirty="0" smtClean="0">
                <a:latin typeface="Arial Black" pitchFamily="34" charset="0"/>
              </a:rPr>
              <a:t> 69.3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2000" dirty="0" smtClean="0">
                <a:latin typeface="Arial Black" pitchFamily="34" charset="0"/>
              </a:rPr>
              <a:t> 15.6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2000" dirty="0" smtClean="0">
                <a:latin typeface="Arial Black" pitchFamily="34" charset="0"/>
              </a:rPr>
              <a:t>  2.1</a:t>
            </a:r>
          </a:p>
          <a:p>
            <a:pPr marL="685800" lvl="1" indent="-228600">
              <a:buFont typeface="+mj-lt"/>
              <a:buAutoNum type="alphaLcParenR"/>
            </a:pPr>
            <a:r>
              <a:rPr lang="en-GB" sz="2000" dirty="0" smtClean="0">
                <a:latin typeface="Arial Black" pitchFamily="34" charset="0"/>
              </a:rPr>
              <a:t>7.7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683764" y="1249015"/>
            <a:ext cx="792088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400" b="1" dirty="0" smtClean="0"/>
              <a:t>15.7cm</a:t>
            </a:r>
            <a:endParaRPr lang="en-GB" sz="1400" b="1" dirty="0"/>
          </a:p>
        </p:txBody>
      </p:sp>
    </p:spTree>
    <p:extLst>
      <p:ext uri="{BB962C8B-B14F-4D97-AF65-F5344CB8AC3E}">
        <p14:creationId xmlns:p14="http://schemas.microsoft.com/office/powerpoint/2010/main" val="31066467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</Words>
  <Application>Microsoft Office PowerPoint</Application>
  <PresentationFormat>On-screen Show (4:3)</PresentationFormat>
  <Paragraphs>66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Trigonometry</vt:lpstr>
      <vt:lpstr>Trigonometry- Sin and Cos</vt:lpstr>
      <vt:lpstr>Trigonometry- finding angles</vt:lpstr>
      <vt:lpstr>PowerPoint Presentation</vt:lpstr>
    </vt:vector>
  </TitlesOfParts>
  <Company>Featherstone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Trigonometry</dc:title>
  <dc:creator>Neil Bradford</dc:creator>
  <cp:lastModifiedBy>Neil Bradford</cp:lastModifiedBy>
  <cp:revision>1</cp:revision>
  <dcterms:created xsi:type="dcterms:W3CDTF">2012-11-14T09:37:47Z</dcterms:created>
  <dcterms:modified xsi:type="dcterms:W3CDTF">2012-11-14T09:39:15Z</dcterms:modified>
</cp:coreProperties>
</file>